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3114" y="4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54BF2-DA6A-4AAE-B707-9E40939D68FE}" type="datetimeFigureOut">
              <a:rPr lang="el-GR" smtClean="0"/>
              <a:t>6/4/2023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C372B0-DF8B-4B48-AD0D-AEC04E7E0A9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660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C372B0-DF8B-4B48-AD0D-AEC04E7E0A9C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944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10_ΕΡΓΑΛΕΙΟΘΗΚΕΣ\ΕΡΓΑΛΕΙΟΘΗΚΗ_ΑΝΤΑΓΩΝ\14.ΥΠΟΧΡΕΩΣΕΙΣ_ΔΗΜΟΣΙΟΤΗΤΑΣ\ergaliantagsafisaΕΠΕΝΔ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0691813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6/4/2023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ΑΝΤΩΝΙΑΔΗΣ ΝΙΚ.ΑΝΤ. ΟΕ που εδρεύει στην περιφέρεια ΔΥΤΙΚΗΣ ΕΛΛΑΔΑΣ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200.000 € εκ των οποίων η δημόσια δαπάνη ανέρχεται σε 100.000,00 €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196</Words>
  <Application>Microsoft Office PowerPoint</Application>
  <PresentationFormat>Προσαρμογή</PresentationFormat>
  <Paragraphs>18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NIKOS ANTONIADIS</cp:lastModifiedBy>
  <cp:revision>46</cp:revision>
  <dcterms:created xsi:type="dcterms:W3CDTF">2018-02-13T12:16:57Z</dcterms:created>
  <dcterms:modified xsi:type="dcterms:W3CDTF">2023-04-06T09:12:11Z</dcterms:modified>
</cp:coreProperties>
</file>